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58" r:id="rId6"/>
    <p:sldId id="259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F696-5114-4465-B639-94C91C8F76DB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5F56A-8D9F-4E74-868E-F803D83C48DE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F56A-8D9F-4E74-868E-F803D83C48DE}" type="slidenum">
              <a:rPr lang="es-MX" smtClean="0"/>
              <a:t>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7FAD79-3426-4616-9EE9-A7B5D085DC96}" type="datetimeFigureOut">
              <a:rPr lang="es-MX" smtClean="0"/>
              <a:pPr/>
              <a:t>09/06/2015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858AE4-1AC3-4F3E-BA4E-BD083DF6D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000232" y="857232"/>
            <a:ext cx="67865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Costumbres</a:t>
            </a:r>
          </a:p>
          <a:p>
            <a:pPr algn="ctr"/>
            <a:r>
              <a:rPr lang="es-E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y</a:t>
            </a:r>
          </a:p>
          <a:p>
            <a:pPr algn="ctr"/>
            <a:r>
              <a:rPr lang="es-E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Tradiciones</a:t>
            </a:r>
          </a:p>
          <a:p>
            <a:pPr algn="ctr"/>
            <a:endParaRPr lang="es-ES" sz="6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00430" y="571480"/>
            <a:ext cx="3313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danzas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8143932" cy="2714644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Las danzas es una tradicion que cada año se hace. Se acostumbra a hacer dos días aproximadamente es a finales de mayo y  principios de junio.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Las danzas se hacen en  honor a San Isidro Labrador.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El 15 de mayo sale una estación pero únicamente salen las danzas tradicionales y a finales de mayo y principios de junio sale una estación con mas danzas que son las tradicionales y mojigangas 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dfw1-1.xx.fbcdn.net/hphotos-xpt1/v/t1.0-9/10407175_372798636259505_2531971962516614951_n.jpg?oh=6553e96c20c0be967c608e154caea232&amp;oe=55F913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8996" cy="507206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357818" y="60007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San Isidro Labrador</a:t>
            </a:r>
            <a:endParaRPr lang="es-MX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14414" y="1714488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segundo día de la procesión para festejar a San Isidro Labrador  con danzas la mayordomía de cada año premia a los participantes de las danzas por su esfuerzo con; aparatos domésticos o electrónicos, etc.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500166" y="500042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Premiación</a:t>
            </a: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21506" name="Picture 2" descr="https://scontent-dfw1-1.xx.fbcdn.net/hphotos-atn1/v/t1.0-9/11140287_377914539081248_6361124332330222401_n.jpg?oh=7f1af6e7882df70e0a8894b5a3535819&amp;oe=5600AD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3786214" cy="2839661"/>
          </a:xfrm>
          <a:prstGeom prst="rect">
            <a:avLst/>
          </a:prstGeom>
          <a:noFill/>
        </p:spPr>
      </p:pic>
      <p:pic>
        <p:nvPicPr>
          <p:cNvPr id="21508" name="Picture 4" descr="https://scontent-dfw1-1.xx.fbcdn.net/hphotos-xpa1/v/t1.0-9/11212782_377913939081308_556753147105286025_n.jpg?oh=2d0121a80f07ea1255652985be8352af&amp;oe=560205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3857653" cy="289324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Estos fueron algunos de los premios de parte de la mayordomía 2015 </a:t>
            </a:r>
            <a:endParaRPr lang="es-MX" dirty="0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ytimg.com/vi/hDNnd3S5B60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232522"/>
          </a:xfrm>
          <a:prstGeom prst="rect">
            <a:avLst/>
          </a:prstGeom>
          <a:noFill/>
        </p:spPr>
      </p:pic>
      <p:pic>
        <p:nvPicPr>
          <p:cNvPr id="3076" name="Picture 4" descr="http://i.ytimg.com/vi/RTDEmxzNNpU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429001"/>
          </a:xfrm>
          <a:prstGeom prst="rect">
            <a:avLst/>
          </a:prstGeom>
          <a:noFill/>
        </p:spPr>
      </p:pic>
      <p:pic>
        <p:nvPicPr>
          <p:cNvPr id="3078" name="Picture 6" descr="http://i.ytimg.com/vi/WUy1ArDu8PQ/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5"/>
            <a:ext cx="4857752" cy="3643315"/>
          </a:xfrm>
          <a:prstGeom prst="rect">
            <a:avLst/>
          </a:prstGeom>
          <a:noFill/>
        </p:spPr>
      </p:pic>
      <p:pic>
        <p:nvPicPr>
          <p:cNvPr id="3080" name="Picture 8" descr="http://i.ytimg.com/vi/pmNm9OmMe6Q/hq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8999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ytimg.com/vi/qcWbEHaE0hQ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4997" cy="3214686"/>
          </a:xfrm>
          <a:prstGeom prst="rect">
            <a:avLst/>
          </a:prstGeom>
          <a:noFill/>
        </p:spPr>
      </p:pic>
      <p:pic>
        <p:nvPicPr>
          <p:cNvPr id="2052" name="Picture 4" descr="http://i1.ytimg.com/vi/kj0B7EMd2qA/m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067" y="0"/>
            <a:ext cx="3698933" cy="2080650"/>
          </a:xfrm>
          <a:prstGeom prst="rect">
            <a:avLst/>
          </a:prstGeom>
          <a:noFill/>
        </p:spPr>
      </p:pic>
      <p:pic>
        <p:nvPicPr>
          <p:cNvPr id="2054" name="Picture 6" descr="https://i1.ytimg.com/vi/Gsq3PxUQtr4/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1"/>
            <a:ext cx="5048252" cy="3786190"/>
          </a:xfrm>
          <a:prstGeom prst="rect">
            <a:avLst/>
          </a:prstGeom>
          <a:noFill/>
        </p:spPr>
      </p:pic>
      <p:pic>
        <p:nvPicPr>
          <p:cNvPr id="2056" name="Picture 8" descr="http://i.ytimg.com/vi/YOdqdaDBFMg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714488"/>
            <a:ext cx="4143372" cy="3000372"/>
          </a:xfrm>
          <a:prstGeom prst="rect">
            <a:avLst/>
          </a:prstGeom>
          <a:noFill/>
        </p:spPr>
      </p:pic>
      <p:pic>
        <p:nvPicPr>
          <p:cNvPr id="2058" name="Picture 10" descr="http://i3.ytimg.com/vi/4E_ITzSYbVU/hq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911206"/>
            <a:ext cx="4143372" cy="2946794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0"/>
            <a:ext cx="6795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 experiencia</a:t>
            </a:r>
          </a:p>
          <a:p>
            <a:pPr algn="ctr"/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71604" y="1357298"/>
            <a:ext cx="62151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 que a mi me gusto en la escuela Primaria Emiliano Zapata fue el 6to grado .Fue una bonita experiencia porque conocí nuevos amigos y una nueva maestra. Y sobre todo aprendí nuevas cosas.</a:t>
            </a:r>
          </a:p>
          <a:p>
            <a:endParaRPr lang="es-MX" dirty="0" smtClean="0"/>
          </a:p>
          <a:p>
            <a:r>
              <a:rPr lang="es-MX" dirty="0" smtClean="0"/>
              <a:t>Lo que mas me gusto del 6to grado fue que aprendí mas y mucho mejor  y también que todo el salón convivía y se apoyaba en las buenas y en las malas.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algn="r"/>
            <a:endParaRPr lang="es-MX" dirty="0" smtClean="0"/>
          </a:p>
          <a:p>
            <a:pPr algn="r"/>
            <a:endParaRPr lang="es-MX" dirty="0" smtClean="0"/>
          </a:p>
          <a:p>
            <a:pPr algn="r"/>
            <a:endParaRPr lang="es-MX" dirty="0" smtClean="0"/>
          </a:p>
          <a:p>
            <a:pPr algn="r"/>
            <a:r>
              <a:rPr lang="es-MX" dirty="0" smtClean="0"/>
              <a:t>Daniela </a:t>
            </a:r>
            <a:endParaRPr lang="es-MX" dirty="0" smtClean="0"/>
          </a:p>
          <a:p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2050" name="Picture 2" descr="C:\Users\Principal\Documents\6A\DSC000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14752"/>
            <a:ext cx="2214578" cy="295277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214290"/>
            <a:ext cx="7487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 EXPERIENCIA…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57224" y="1714488"/>
            <a:ext cx="7286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el ciclo escolar 2014-2015  es el ultimo año que curso en la escuela primaria Emiliano Zapata y fueron muchas cosas buenas las que he pasado  como también cosas malas…</a:t>
            </a:r>
          </a:p>
          <a:p>
            <a:r>
              <a:rPr lang="es-MX" dirty="0" smtClean="0"/>
              <a:t>Lo </a:t>
            </a:r>
            <a:r>
              <a:rPr lang="es-MX" dirty="0" smtClean="0"/>
              <a:t>que mas me agrado fue conocer a mas amigos. También lo que mas me gusto fue que algunas veces hacia las cosas muy rápido.</a:t>
            </a:r>
          </a:p>
          <a:p>
            <a:r>
              <a:rPr lang="es-MX" dirty="0" smtClean="0"/>
              <a:t>Lo </a:t>
            </a:r>
            <a:r>
              <a:rPr lang="es-MX" dirty="0" smtClean="0"/>
              <a:t>que no me agrado fue que algunas veces discutía con mis amigas. Y que a veces no lograba entender algunas cosas y era muy impaciente.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algn="r"/>
            <a:r>
              <a:rPr lang="es-MX" dirty="0" smtClean="0"/>
              <a:t>Ingrid </a:t>
            </a:r>
          </a:p>
        </p:txBody>
      </p:sp>
      <p:pic>
        <p:nvPicPr>
          <p:cNvPr id="1027" name="Picture 3" descr="C:\Users\Principal\Documents\6A\DSC00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929066"/>
            <a:ext cx="2719405" cy="292893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428736"/>
            <a:ext cx="914400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Elaborado por:</a:t>
            </a:r>
          </a:p>
          <a:p>
            <a:pPr algn="ctr"/>
            <a:endParaRPr lang="es-ES" sz="4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es-E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*Ingrid l. Aguilar corona</a:t>
            </a:r>
          </a:p>
          <a:p>
            <a:pPr algn="ctr"/>
            <a:endParaRPr lang="es-ES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*Daniela montes Aguilar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156</TotalTime>
  <Words>309</Words>
  <Application>Microsoft Office PowerPoint</Application>
  <PresentationFormat>Presentación en pantalla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Mirador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Principal</dc:creator>
  <cp:lastModifiedBy>Principal</cp:lastModifiedBy>
  <cp:revision>17</cp:revision>
  <dcterms:created xsi:type="dcterms:W3CDTF">2015-05-19T14:37:44Z</dcterms:created>
  <dcterms:modified xsi:type="dcterms:W3CDTF">2015-06-09T15:06:25Z</dcterms:modified>
</cp:coreProperties>
</file>